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9753600" cy="7315200"/>
  <p:notesSz cx="6858000" cy="9144000"/>
  <p:embeddedFontLst>
    <p:embeddedFont>
      <p:font typeface="Arial Bold" charset="1" panose="020B0704020202020204"/>
      <p:regular r:id="rId10"/>
    </p:embeddedFont>
    <p:embeddedFont>
      <p:font typeface="Arial" charset="1" panose="020B0604020202020204"/>
      <p:regular r:id="rId11"/>
    </p:embeddedFont>
    <p:embeddedFont>
      <p:font typeface="DM Sans Bold" charset="1" panose="000000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508043"/>
            <a:ext cx="9753600" cy="2326580"/>
            <a:chOff x="0" y="0"/>
            <a:chExt cx="3612444" cy="8616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12445" cy="861696"/>
            </a:xfrm>
            <a:custGeom>
              <a:avLst/>
              <a:gdLst/>
              <a:ahLst/>
              <a:cxnLst/>
              <a:rect r="r" b="b" t="t" l="l"/>
              <a:pathLst>
                <a:path h="861696" w="3612445">
                  <a:moveTo>
                    <a:pt x="26988" y="0"/>
                  </a:moveTo>
                  <a:lnTo>
                    <a:pt x="3585457" y="0"/>
                  </a:lnTo>
                  <a:cubicBezTo>
                    <a:pt x="3592615" y="0"/>
                    <a:pt x="3599479" y="2843"/>
                    <a:pt x="3604540" y="7904"/>
                  </a:cubicBezTo>
                  <a:cubicBezTo>
                    <a:pt x="3609601" y="12966"/>
                    <a:pt x="3612445" y="19830"/>
                    <a:pt x="3612445" y="26988"/>
                  </a:cubicBezTo>
                  <a:lnTo>
                    <a:pt x="3612445" y="834709"/>
                  </a:lnTo>
                  <a:cubicBezTo>
                    <a:pt x="3612445" y="841866"/>
                    <a:pt x="3609601" y="848731"/>
                    <a:pt x="3604540" y="853792"/>
                  </a:cubicBezTo>
                  <a:cubicBezTo>
                    <a:pt x="3599479" y="858853"/>
                    <a:pt x="3592615" y="861696"/>
                    <a:pt x="3585457" y="861696"/>
                  </a:cubicBezTo>
                  <a:lnTo>
                    <a:pt x="26988" y="861696"/>
                  </a:lnTo>
                  <a:cubicBezTo>
                    <a:pt x="12083" y="861696"/>
                    <a:pt x="0" y="849614"/>
                    <a:pt x="0" y="834709"/>
                  </a:cubicBezTo>
                  <a:lnTo>
                    <a:pt x="0" y="26988"/>
                  </a:lnTo>
                  <a:cubicBezTo>
                    <a:pt x="0" y="12083"/>
                    <a:pt x="12083" y="0"/>
                    <a:pt x="26988" y="0"/>
                  </a:cubicBezTo>
                  <a:close/>
                </a:path>
              </a:pathLst>
            </a:custGeom>
            <a:solidFill>
              <a:srgbClr val="0C0C0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12444" cy="899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31520" y="2813538"/>
            <a:ext cx="8290560" cy="3770142"/>
            <a:chOff x="0" y="0"/>
            <a:chExt cx="13133734" cy="59725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101292"/>
              <a:ext cx="13133735" cy="5871289"/>
            </a:xfrm>
            <a:custGeom>
              <a:avLst/>
              <a:gdLst/>
              <a:ahLst/>
              <a:cxnLst/>
              <a:rect r="r" b="b" t="t" l="l"/>
              <a:pathLst>
                <a:path h="5871289" w="13133735">
                  <a:moveTo>
                    <a:pt x="8755823" y="631635"/>
                  </a:moveTo>
                  <a:lnTo>
                    <a:pt x="8755823" y="335212"/>
                  </a:lnTo>
                  <a:cubicBezTo>
                    <a:pt x="8755823" y="231044"/>
                    <a:pt x="8707396" y="132797"/>
                    <a:pt x="8624779" y="69351"/>
                  </a:cubicBezTo>
                  <a:cubicBezTo>
                    <a:pt x="8542162" y="5906"/>
                    <a:pt x="8434744" y="-15525"/>
                    <a:pt x="8334105" y="11358"/>
                  </a:cubicBezTo>
                  <a:lnTo>
                    <a:pt x="4799629" y="955490"/>
                  </a:lnTo>
                  <a:cubicBezTo>
                    <a:pt x="4698990" y="982372"/>
                    <a:pt x="4591573" y="960941"/>
                    <a:pt x="4508955" y="897496"/>
                  </a:cubicBezTo>
                  <a:cubicBezTo>
                    <a:pt x="4426338" y="834051"/>
                    <a:pt x="4377911" y="735803"/>
                    <a:pt x="4377911" y="631635"/>
                  </a:cubicBezTo>
                  <a:lnTo>
                    <a:pt x="4377911" y="335212"/>
                  </a:lnTo>
                  <a:cubicBezTo>
                    <a:pt x="4377911" y="231044"/>
                    <a:pt x="4329485" y="132797"/>
                    <a:pt x="4246868" y="69351"/>
                  </a:cubicBezTo>
                  <a:cubicBezTo>
                    <a:pt x="4164250" y="5906"/>
                    <a:pt x="4056833" y="-15525"/>
                    <a:pt x="3956194" y="11358"/>
                  </a:cubicBezTo>
                  <a:lnTo>
                    <a:pt x="421718" y="955490"/>
                  </a:lnTo>
                  <a:cubicBezTo>
                    <a:pt x="173010" y="1021925"/>
                    <a:pt x="0" y="1247215"/>
                    <a:pt x="0" y="1504643"/>
                  </a:cubicBezTo>
                  <a:lnTo>
                    <a:pt x="0" y="5434784"/>
                  </a:lnTo>
                  <a:cubicBezTo>
                    <a:pt x="0" y="5550553"/>
                    <a:pt x="45989" y="5661579"/>
                    <a:pt x="127849" y="5743439"/>
                  </a:cubicBezTo>
                  <a:cubicBezTo>
                    <a:pt x="209710" y="5825300"/>
                    <a:pt x="320736" y="5871288"/>
                    <a:pt x="436504" y="5871288"/>
                  </a:cubicBezTo>
                  <a:moveTo>
                    <a:pt x="8755823" y="5871288"/>
                  </a:moveTo>
                  <a:lnTo>
                    <a:pt x="12697230" y="5871288"/>
                  </a:lnTo>
                  <a:cubicBezTo>
                    <a:pt x="12812999" y="5871288"/>
                    <a:pt x="12924025" y="5825300"/>
                    <a:pt x="13005885" y="5743439"/>
                  </a:cubicBezTo>
                  <a:cubicBezTo>
                    <a:pt x="13087747" y="5661579"/>
                    <a:pt x="13133735" y="5550553"/>
                    <a:pt x="13133735" y="5434784"/>
                  </a:cubicBezTo>
                  <a:lnTo>
                    <a:pt x="13133735" y="335212"/>
                  </a:lnTo>
                  <a:cubicBezTo>
                    <a:pt x="13133735" y="231044"/>
                    <a:pt x="13085308" y="132797"/>
                    <a:pt x="13002691" y="69351"/>
                  </a:cubicBezTo>
                  <a:cubicBezTo>
                    <a:pt x="12920073" y="5906"/>
                    <a:pt x="12812656" y="-15525"/>
                    <a:pt x="12712017" y="11358"/>
                  </a:cubicBezTo>
                  <a:lnTo>
                    <a:pt x="9177541" y="955490"/>
                  </a:lnTo>
                  <a:cubicBezTo>
                    <a:pt x="9076902" y="982372"/>
                    <a:pt x="8969484" y="960941"/>
                    <a:pt x="8886867" y="897496"/>
                  </a:cubicBezTo>
                  <a:cubicBezTo>
                    <a:pt x="8804249" y="834051"/>
                    <a:pt x="8755823" y="735803"/>
                    <a:pt x="8755823" y="631635"/>
                  </a:cubicBezTo>
                  <a:close/>
                </a:path>
              </a:pathLst>
            </a:custGeom>
            <a:blipFill>
              <a:blip r:embed="rId2"/>
              <a:stretch>
                <a:fillRect l="0" t="-9900" r="-20658" b="-70261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true" rot="-5400000">
            <a:off x="6786764" y="-155216"/>
            <a:ext cx="2624170" cy="1846462"/>
          </a:xfrm>
          <a:custGeom>
            <a:avLst/>
            <a:gdLst/>
            <a:ahLst/>
            <a:cxnLst/>
            <a:rect r="r" b="b" t="t" l="l"/>
            <a:pathLst>
              <a:path h="1846462" w="2624170">
                <a:moveTo>
                  <a:pt x="0" y="1846462"/>
                </a:moveTo>
                <a:lnTo>
                  <a:pt x="2624170" y="1846462"/>
                </a:lnTo>
                <a:lnTo>
                  <a:pt x="2624170" y="0"/>
                </a:lnTo>
                <a:lnTo>
                  <a:pt x="0" y="0"/>
                </a:lnTo>
                <a:lnTo>
                  <a:pt x="0" y="1846462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00537" y="554759"/>
            <a:ext cx="1120892" cy="930035"/>
          </a:xfrm>
          <a:custGeom>
            <a:avLst/>
            <a:gdLst/>
            <a:ahLst/>
            <a:cxnLst/>
            <a:rect r="r" b="b" t="t" l="l"/>
            <a:pathLst>
              <a:path h="930035" w="1120892">
                <a:moveTo>
                  <a:pt x="0" y="0"/>
                </a:moveTo>
                <a:lnTo>
                  <a:pt x="1120892" y="0"/>
                </a:lnTo>
                <a:lnTo>
                  <a:pt x="1120892" y="930035"/>
                </a:lnTo>
                <a:lnTo>
                  <a:pt x="0" y="9300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803479" y="684694"/>
            <a:ext cx="4221823" cy="1571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43"/>
              </a:lnSpc>
            </a:pPr>
            <a:r>
              <a:rPr lang="en-US" b="true" sz="5119">
                <a:solidFill>
                  <a:srgbClr val="772432"/>
                </a:solidFill>
                <a:latin typeface="Arial Bold"/>
                <a:ea typeface="Arial Bold"/>
                <a:cs typeface="Arial Bold"/>
                <a:sym typeface="Arial Bold"/>
              </a:rPr>
              <a:t>Impromptu Speaking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803479" y="2246794"/>
            <a:ext cx="3830762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1"/>
              </a:lnSpc>
            </a:pPr>
            <a:r>
              <a:rPr lang="en-US" sz="2559">
                <a:solidFill>
                  <a:srgbClr val="772432"/>
                </a:solidFill>
                <a:latin typeface="Arial"/>
                <a:ea typeface="Arial"/>
                <a:cs typeface="Arial"/>
                <a:sym typeface="Arial"/>
              </a:rPr>
              <a:t>The Better Speaker Series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26997" y="731520"/>
            <a:ext cx="4596906" cy="3201144"/>
            <a:chOff x="0" y="0"/>
            <a:chExt cx="7628432" cy="53122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20374"/>
              <a:ext cx="7628431" cy="5271458"/>
            </a:xfrm>
            <a:custGeom>
              <a:avLst/>
              <a:gdLst/>
              <a:ahLst/>
              <a:cxnLst/>
              <a:rect r="r" b="b" t="t" l="l"/>
              <a:pathLst>
                <a:path h="5271458" w="7628431">
                  <a:moveTo>
                    <a:pt x="3814216" y="182183"/>
                  </a:moveTo>
                  <a:lnTo>
                    <a:pt x="3814216" y="182183"/>
                  </a:lnTo>
                  <a:cubicBezTo>
                    <a:pt x="3814216" y="130516"/>
                    <a:pt x="3792278" y="81279"/>
                    <a:pt x="3753863" y="46728"/>
                  </a:cubicBezTo>
                  <a:cubicBezTo>
                    <a:pt x="3715448" y="12178"/>
                    <a:pt x="3664169" y="-4437"/>
                    <a:pt x="3612791" y="1020"/>
                  </a:cubicBezTo>
                  <a:lnTo>
                    <a:pt x="353265" y="347219"/>
                  </a:lnTo>
                  <a:cubicBezTo>
                    <a:pt x="152401" y="368554"/>
                    <a:pt x="0" y="537999"/>
                    <a:pt x="0" y="739993"/>
                  </a:cubicBezTo>
                  <a:lnTo>
                    <a:pt x="0" y="4936579"/>
                  </a:lnTo>
                  <a:cubicBezTo>
                    <a:pt x="0" y="5027194"/>
                    <a:pt x="38475" y="5113548"/>
                    <a:pt x="105849" y="5174145"/>
                  </a:cubicBezTo>
                  <a:cubicBezTo>
                    <a:pt x="173222" y="5234741"/>
                    <a:pt x="263157" y="5263881"/>
                    <a:pt x="353265" y="5254310"/>
                  </a:cubicBezTo>
                  <a:lnTo>
                    <a:pt x="3612791" y="4908110"/>
                  </a:lnTo>
                  <a:cubicBezTo>
                    <a:pt x="3664169" y="4902653"/>
                    <a:pt x="3715448" y="4919268"/>
                    <a:pt x="3753863" y="4953819"/>
                  </a:cubicBezTo>
                  <a:cubicBezTo>
                    <a:pt x="3792278" y="4988370"/>
                    <a:pt x="3814216" y="5037607"/>
                    <a:pt x="3814216" y="5089274"/>
                  </a:cubicBezTo>
                  <a:lnTo>
                    <a:pt x="3814216" y="5089274"/>
                  </a:lnTo>
                  <a:cubicBezTo>
                    <a:pt x="3814216" y="5140941"/>
                    <a:pt x="3836153" y="5190178"/>
                    <a:pt x="3874569" y="5224729"/>
                  </a:cubicBezTo>
                  <a:cubicBezTo>
                    <a:pt x="3912983" y="5259280"/>
                    <a:pt x="3964262" y="5275895"/>
                    <a:pt x="4015640" y="5270438"/>
                  </a:cubicBezTo>
                  <a:lnTo>
                    <a:pt x="7275166" y="4924238"/>
                  </a:lnTo>
                  <a:cubicBezTo>
                    <a:pt x="7476030" y="4902903"/>
                    <a:pt x="7628431" y="4733458"/>
                    <a:pt x="7628431" y="4531464"/>
                  </a:cubicBezTo>
                  <a:lnTo>
                    <a:pt x="7628431" y="334878"/>
                  </a:lnTo>
                  <a:cubicBezTo>
                    <a:pt x="7628431" y="244263"/>
                    <a:pt x="7589956" y="157909"/>
                    <a:pt x="7522583" y="97313"/>
                  </a:cubicBezTo>
                  <a:cubicBezTo>
                    <a:pt x="7455209" y="36716"/>
                    <a:pt x="7365274" y="7576"/>
                    <a:pt x="7275166" y="17147"/>
                  </a:cubicBezTo>
                  <a:lnTo>
                    <a:pt x="4015640" y="363347"/>
                  </a:lnTo>
                  <a:cubicBezTo>
                    <a:pt x="3964262" y="368804"/>
                    <a:pt x="3912983" y="352189"/>
                    <a:pt x="3874569" y="317638"/>
                  </a:cubicBezTo>
                  <a:cubicBezTo>
                    <a:pt x="3836153" y="283087"/>
                    <a:pt x="3814216" y="233850"/>
                    <a:pt x="3814216" y="182183"/>
                  </a:cubicBezTo>
                  <a:close/>
                </a:path>
              </a:pathLst>
            </a:custGeom>
            <a:blipFill>
              <a:blip r:embed="rId2"/>
              <a:stretch>
                <a:fillRect l="-1859" t="0" r="-1859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951880" y="3853470"/>
            <a:ext cx="329838" cy="329838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C0C0C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951880" y="1273428"/>
            <a:ext cx="4310199" cy="1864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800" spc="-240" b="true">
                <a:solidFill>
                  <a:srgbClr val="0C0C0C"/>
                </a:solidFill>
                <a:latin typeface="DM Sans Bold"/>
                <a:ea typeface="DM Sans Bold"/>
                <a:cs typeface="DM Sans Bold"/>
                <a:sym typeface="DM Sans Bold"/>
              </a:rPr>
              <a:t>When Giving an Impromptu Talk: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51880" y="4644045"/>
            <a:ext cx="329838" cy="329838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C0C0C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51880" y="5406446"/>
            <a:ext cx="329838" cy="329838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C0C0C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5097160" y="4644045"/>
            <a:ext cx="329838" cy="329838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C0C0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5097160" y="5406446"/>
            <a:ext cx="329838" cy="329838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C0C0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6574484"/>
            <a:ext cx="9753600" cy="1513066"/>
            <a:chOff x="0" y="0"/>
            <a:chExt cx="3612444" cy="56039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612445" cy="560395"/>
            </a:xfrm>
            <a:custGeom>
              <a:avLst/>
              <a:gdLst/>
              <a:ahLst/>
              <a:cxnLst/>
              <a:rect r="r" b="b" t="t" l="l"/>
              <a:pathLst>
                <a:path h="560395" w="3612445">
                  <a:moveTo>
                    <a:pt x="28575" y="0"/>
                  </a:moveTo>
                  <a:lnTo>
                    <a:pt x="3583870" y="0"/>
                  </a:lnTo>
                  <a:cubicBezTo>
                    <a:pt x="3591448" y="0"/>
                    <a:pt x="3598716" y="3011"/>
                    <a:pt x="3604075" y="8369"/>
                  </a:cubicBezTo>
                  <a:cubicBezTo>
                    <a:pt x="3609434" y="13728"/>
                    <a:pt x="3612445" y="20996"/>
                    <a:pt x="3612445" y="28575"/>
                  </a:cubicBezTo>
                  <a:lnTo>
                    <a:pt x="3612445" y="531820"/>
                  </a:lnTo>
                  <a:cubicBezTo>
                    <a:pt x="3612445" y="547601"/>
                    <a:pt x="3599651" y="560395"/>
                    <a:pt x="3583870" y="560395"/>
                  </a:cubicBezTo>
                  <a:lnTo>
                    <a:pt x="28575" y="560395"/>
                  </a:lnTo>
                  <a:cubicBezTo>
                    <a:pt x="12793" y="560395"/>
                    <a:pt x="0" y="547601"/>
                    <a:pt x="0" y="531820"/>
                  </a:cubicBezTo>
                  <a:lnTo>
                    <a:pt x="0" y="28575"/>
                  </a:lnTo>
                  <a:cubicBezTo>
                    <a:pt x="0" y="12793"/>
                    <a:pt x="12793" y="0"/>
                    <a:pt x="28575" y="0"/>
                  </a:cubicBezTo>
                  <a:close/>
                </a:path>
              </a:pathLst>
            </a:custGeom>
            <a:solidFill>
              <a:srgbClr val="772432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3612444" cy="5984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4726709" y="2016886"/>
            <a:ext cx="1015494" cy="1015494"/>
            <a:chOff x="0" y="0"/>
            <a:chExt cx="1353992" cy="1353992"/>
          </a:xfrm>
        </p:grpSpPr>
        <p:grpSp>
          <p:nvGrpSpPr>
            <p:cNvPr name="Group 24" id="24"/>
            <p:cNvGrpSpPr/>
            <p:nvPr/>
          </p:nvGrpSpPr>
          <p:grpSpPr>
            <a:xfrm rot="0">
              <a:off x="0" y="0"/>
              <a:ext cx="1353992" cy="1353992"/>
              <a:chOff x="0" y="0"/>
              <a:chExt cx="812800" cy="812800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EEDED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Freeform 27" id="27"/>
            <p:cNvSpPr/>
            <p:nvPr/>
          </p:nvSpPr>
          <p:spPr>
            <a:xfrm flipH="false" flipV="false" rot="0">
              <a:off x="358129" y="403435"/>
              <a:ext cx="546128" cy="547122"/>
            </a:xfrm>
            <a:custGeom>
              <a:avLst/>
              <a:gdLst/>
              <a:ahLst/>
              <a:cxnLst/>
              <a:rect r="r" b="b" t="t" l="l"/>
              <a:pathLst>
                <a:path h="547122" w="546128">
                  <a:moveTo>
                    <a:pt x="0" y="0"/>
                  </a:moveTo>
                  <a:lnTo>
                    <a:pt x="546128" y="0"/>
                  </a:lnTo>
                  <a:lnTo>
                    <a:pt x="546128" y="547122"/>
                  </a:lnTo>
                  <a:lnTo>
                    <a:pt x="0" y="5471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28" id="28"/>
          <p:cNvSpPr txBox="true"/>
          <p:nvPr/>
        </p:nvSpPr>
        <p:spPr>
          <a:xfrm rot="0">
            <a:off x="1508205" y="3746926"/>
            <a:ext cx="3121599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Listen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508205" y="4615470"/>
            <a:ext cx="2875869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Pause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508205" y="5299902"/>
            <a:ext cx="2875869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Confirm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5742203" y="5299902"/>
            <a:ext cx="3140502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End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5742203" y="4537501"/>
            <a:ext cx="3140502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Tell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308948" y="2149194"/>
            <a:ext cx="3733857" cy="5491005"/>
            <a:chOff x="0" y="0"/>
            <a:chExt cx="6355285" cy="934607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75363"/>
              <a:ext cx="6355285" cy="9270710"/>
            </a:xfrm>
            <a:custGeom>
              <a:avLst/>
              <a:gdLst/>
              <a:ahLst/>
              <a:cxnLst/>
              <a:rect r="r" b="b" t="t" l="l"/>
              <a:pathLst>
                <a:path h="9270710" w="6355285">
                  <a:moveTo>
                    <a:pt x="6021770" y="8016"/>
                  </a:moveTo>
                  <a:lnTo>
                    <a:pt x="333515" y="1430090"/>
                  </a:lnTo>
                  <a:cubicBezTo>
                    <a:pt x="137506" y="1479093"/>
                    <a:pt x="0" y="1655207"/>
                    <a:pt x="0" y="1857249"/>
                  </a:cubicBezTo>
                  <a:lnTo>
                    <a:pt x="0" y="8926931"/>
                  </a:lnTo>
                  <a:cubicBezTo>
                    <a:pt x="0" y="9116795"/>
                    <a:pt x="153915" y="9270710"/>
                    <a:pt x="343779" y="9270710"/>
                  </a:cubicBezTo>
                  <a:lnTo>
                    <a:pt x="6011506" y="9270710"/>
                  </a:lnTo>
                  <a:cubicBezTo>
                    <a:pt x="6102682" y="9270710"/>
                    <a:pt x="6190123" y="9234490"/>
                    <a:pt x="6254594" y="9170019"/>
                  </a:cubicBezTo>
                  <a:cubicBezTo>
                    <a:pt x="6319065" y="9105548"/>
                    <a:pt x="6355285" y="9018107"/>
                    <a:pt x="6355285" y="8926931"/>
                  </a:cubicBezTo>
                  <a:lnTo>
                    <a:pt x="6355285" y="268416"/>
                  </a:lnTo>
                  <a:cubicBezTo>
                    <a:pt x="6355285" y="185762"/>
                    <a:pt x="6317205" y="107717"/>
                    <a:pt x="6252056" y="56851"/>
                  </a:cubicBezTo>
                  <a:cubicBezTo>
                    <a:pt x="6186907" y="5984"/>
                    <a:pt x="6101957" y="-12030"/>
                    <a:pt x="6021770" y="8016"/>
                  </a:cubicBezTo>
                  <a:close/>
                </a:path>
              </a:pathLst>
            </a:custGeom>
            <a:blipFill>
              <a:blip r:embed="rId2"/>
              <a:stretch>
                <a:fillRect l="-8817" t="-24380" r="-42406" b="-3112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15055" y="1032672"/>
            <a:ext cx="5151019" cy="664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800" spc="-240" b="true">
                <a:solidFill>
                  <a:srgbClr val="0C0C0C"/>
                </a:solidFill>
                <a:latin typeface="Arial Bold"/>
                <a:ea typeface="Arial Bold"/>
                <a:cs typeface="Arial Bold"/>
                <a:sym typeface="Arial Bold"/>
              </a:rPr>
              <a:t>Strategies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898930" y="2039147"/>
            <a:ext cx="3933545" cy="452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sz="32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Express an opinion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98930" y="2663987"/>
            <a:ext cx="3933545" cy="852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sz="32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Address cause and effect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869062" y="3674272"/>
            <a:ext cx="3781145" cy="852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sz="32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Break the topic into components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898930" y="4684558"/>
            <a:ext cx="3933545" cy="852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sz="32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Discuss the past, present and future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15055" y="2015017"/>
            <a:ext cx="738159" cy="51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15055" y="2839882"/>
            <a:ext cx="738159" cy="51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15055" y="3850168"/>
            <a:ext cx="738159" cy="51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15055" y="4860453"/>
            <a:ext cx="738159" cy="51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</a:p>
        </p:txBody>
      </p:sp>
      <p:sp>
        <p:nvSpPr>
          <p:cNvPr name="Freeform 13" id="13"/>
          <p:cNvSpPr/>
          <p:nvPr/>
        </p:nvSpPr>
        <p:spPr>
          <a:xfrm flipH="true" flipV="true" rot="-10800000">
            <a:off x="7320247" y="731520"/>
            <a:ext cx="1701833" cy="1197471"/>
          </a:xfrm>
          <a:custGeom>
            <a:avLst/>
            <a:gdLst/>
            <a:ahLst/>
            <a:cxnLst/>
            <a:rect r="r" b="b" t="t" l="l"/>
            <a:pathLst>
              <a:path h="1197471" w="1701833">
                <a:moveTo>
                  <a:pt x="1701833" y="1197471"/>
                </a:moveTo>
                <a:lnTo>
                  <a:pt x="0" y="1197471"/>
                </a:lnTo>
                <a:lnTo>
                  <a:pt x="0" y="0"/>
                </a:lnTo>
                <a:lnTo>
                  <a:pt x="1701833" y="0"/>
                </a:lnTo>
                <a:lnTo>
                  <a:pt x="1701833" y="119747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-651895" y="6576294"/>
            <a:ext cx="8823058" cy="1511255"/>
            <a:chOff x="0" y="0"/>
            <a:chExt cx="3267799" cy="55972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267799" cy="559724"/>
            </a:xfrm>
            <a:custGeom>
              <a:avLst/>
              <a:gdLst/>
              <a:ahLst/>
              <a:cxnLst/>
              <a:rect r="r" b="b" t="t" l="l"/>
              <a:pathLst>
                <a:path h="559724" w="3267799">
                  <a:moveTo>
                    <a:pt x="35099" y="0"/>
                  </a:moveTo>
                  <a:lnTo>
                    <a:pt x="3232701" y="0"/>
                  </a:lnTo>
                  <a:cubicBezTo>
                    <a:pt x="3252085" y="0"/>
                    <a:pt x="3267799" y="15714"/>
                    <a:pt x="3267799" y="35099"/>
                  </a:cubicBezTo>
                  <a:lnTo>
                    <a:pt x="3267799" y="524626"/>
                  </a:lnTo>
                  <a:cubicBezTo>
                    <a:pt x="3267799" y="544010"/>
                    <a:pt x="3252085" y="559724"/>
                    <a:pt x="3232701" y="559724"/>
                  </a:cubicBezTo>
                  <a:lnTo>
                    <a:pt x="35099" y="559724"/>
                  </a:lnTo>
                  <a:cubicBezTo>
                    <a:pt x="15714" y="559724"/>
                    <a:pt x="0" y="544010"/>
                    <a:pt x="0" y="524626"/>
                  </a:cubicBezTo>
                  <a:lnTo>
                    <a:pt x="0" y="35099"/>
                  </a:lnTo>
                  <a:cubicBezTo>
                    <a:pt x="0" y="15714"/>
                    <a:pt x="15714" y="0"/>
                    <a:pt x="35099" y="0"/>
                  </a:cubicBezTo>
                  <a:close/>
                </a:path>
              </a:pathLst>
            </a:custGeom>
            <a:solidFill>
              <a:srgbClr val="772432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3267799" cy="5978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15538" y="2783047"/>
            <a:ext cx="7554712" cy="5115207"/>
            <a:chOff x="0" y="0"/>
            <a:chExt cx="2688485" cy="182034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688485" cy="1820342"/>
            </a:xfrm>
            <a:custGeom>
              <a:avLst/>
              <a:gdLst/>
              <a:ahLst/>
              <a:cxnLst/>
              <a:rect r="r" b="b" t="t" l="l"/>
              <a:pathLst>
                <a:path h="1820342" w="2688485">
                  <a:moveTo>
                    <a:pt x="61487" y="0"/>
                  </a:moveTo>
                  <a:lnTo>
                    <a:pt x="2626998" y="0"/>
                  </a:lnTo>
                  <a:cubicBezTo>
                    <a:pt x="2660957" y="0"/>
                    <a:pt x="2688485" y="27529"/>
                    <a:pt x="2688485" y="61487"/>
                  </a:cubicBezTo>
                  <a:lnTo>
                    <a:pt x="2688485" y="1758855"/>
                  </a:lnTo>
                  <a:cubicBezTo>
                    <a:pt x="2688485" y="1792813"/>
                    <a:pt x="2660957" y="1820342"/>
                    <a:pt x="2626998" y="1820342"/>
                  </a:cubicBezTo>
                  <a:lnTo>
                    <a:pt x="61487" y="1820342"/>
                  </a:lnTo>
                  <a:cubicBezTo>
                    <a:pt x="27529" y="1820342"/>
                    <a:pt x="0" y="1792813"/>
                    <a:pt x="0" y="1758855"/>
                  </a:cubicBezTo>
                  <a:lnTo>
                    <a:pt x="0" y="61487"/>
                  </a:lnTo>
                  <a:cubicBezTo>
                    <a:pt x="0" y="27529"/>
                    <a:pt x="27529" y="0"/>
                    <a:pt x="61487" y="0"/>
                  </a:cubicBezTo>
                  <a:close/>
                </a:path>
              </a:pathLst>
            </a:custGeom>
            <a:solidFill>
              <a:srgbClr val="77243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688485" cy="18584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31520" y="3167311"/>
            <a:ext cx="1042057" cy="1042057"/>
            <a:chOff x="0" y="0"/>
            <a:chExt cx="410345" cy="41034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10345" cy="410345"/>
            </a:xfrm>
            <a:custGeom>
              <a:avLst/>
              <a:gdLst/>
              <a:ahLst/>
              <a:cxnLst/>
              <a:rect r="r" b="b" t="t" l="l"/>
              <a:pathLst>
                <a:path h="410345" w="410345">
                  <a:moveTo>
                    <a:pt x="205173" y="0"/>
                  </a:moveTo>
                  <a:lnTo>
                    <a:pt x="205173" y="0"/>
                  </a:lnTo>
                  <a:cubicBezTo>
                    <a:pt x="318486" y="0"/>
                    <a:pt x="410345" y="91859"/>
                    <a:pt x="410345" y="205173"/>
                  </a:cubicBezTo>
                  <a:lnTo>
                    <a:pt x="410345" y="205173"/>
                  </a:lnTo>
                  <a:cubicBezTo>
                    <a:pt x="410345" y="318486"/>
                    <a:pt x="318486" y="410345"/>
                    <a:pt x="205173" y="410345"/>
                  </a:cubicBezTo>
                  <a:lnTo>
                    <a:pt x="205173" y="410345"/>
                  </a:lnTo>
                  <a:cubicBezTo>
                    <a:pt x="91859" y="410345"/>
                    <a:pt x="0" y="318486"/>
                    <a:pt x="0" y="205173"/>
                  </a:cubicBezTo>
                  <a:lnTo>
                    <a:pt x="0" y="205173"/>
                  </a:lnTo>
                  <a:cubicBezTo>
                    <a:pt x="0" y="91859"/>
                    <a:pt x="91859" y="0"/>
                    <a:pt x="205173" y="0"/>
                  </a:cubicBezTo>
                  <a:close/>
                </a:path>
              </a:pathLst>
            </a:custGeom>
            <a:solidFill>
              <a:srgbClr val="0C0C0C">
                <a:alpha val="19608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10345" cy="4484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31520" y="4354467"/>
            <a:ext cx="1042057" cy="1042057"/>
            <a:chOff x="0" y="0"/>
            <a:chExt cx="410345" cy="41034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10345" cy="410345"/>
            </a:xfrm>
            <a:custGeom>
              <a:avLst/>
              <a:gdLst/>
              <a:ahLst/>
              <a:cxnLst/>
              <a:rect r="r" b="b" t="t" l="l"/>
              <a:pathLst>
                <a:path h="410345" w="410345">
                  <a:moveTo>
                    <a:pt x="205173" y="0"/>
                  </a:moveTo>
                  <a:lnTo>
                    <a:pt x="205173" y="0"/>
                  </a:lnTo>
                  <a:cubicBezTo>
                    <a:pt x="318486" y="0"/>
                    <a:pt x="410345" y="91859"/>
                    <a:pt x="410345" y="205173"/>
                  </a:cubicBezTo>
                  <a:lnTo>
                    <a:pt x="410345" y="205173"/>
                  </a:lnTo>
                  <a:cubicBezTo>
                    <a:pt x="410345" y="318486"/>
                    <a:pt x="318486" y="410345"/>
                    <a:pt x="205173" y="410345"/>
                  </a:cubicBezTo>
                  <a:lnTo>
                    <a:pt x="205173" y="410345"/>
                  </a:lnTo>
                  <a:cubicBezTo>
                    <a:pt x="91859" y="410345"/>
                    <a:pt x="0" y="318486"/>
                    <a:pt x="0" y="205173"/>
                  </a:cubicBezTo>
                  <a:lnTo>
                    <a:pt x="0" y="205173"/>
                  </a:lnTo>
                  <a:cubicBezTo>
                    <a:pt x="0" y="91859"/>
                    <a:pt x="91859" y="0"/>
                    <a:pt x="205173" y="0"/>
                  </a:cubicBezTo>
                  <a:close/>
                </a:path>
              </a:pathLst>
            </a:custGeom>
            <a:solidFill>
              <a:srgbClr val="0C0C0C">
                <a:alpha val="19608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10345" cy="4484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31520" y="5541623"/>
            <a:ext cx="1042057" cy="1042057"/>
            <a:chOff x="0" y="0"/>
            <a:chExt cx="410345" cy="41034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10345" cy="410345"/>
            </a:xfrm>
            <a:custGeom>
              <a:avLst/>
              <a:gdLst/>
              <a:ahLst/>
              <a:cxnLst/>
              <a:rect r="r" b="b" t="t" l="l"/>
              <a:pathLst>
                <a:path h="410345" w="410345">
                  <a:moveTo>
                    <a:pt x="205173" y="0"/>
                  </a:moveTo>
                  <a:lnTo>
                    <a:pt x="205173" y="0"/>
                  </a:lnTo>
                  <a:cubicBezTo>
                    <a:pt x="318486" y="0"/>
                    <a:pt x="410345" y="91859"/>
                    <a:pt x="410345" y="205173"/>
                  </a:cubicBezTo>
                  <a:lnTo>
                    <a:pt x="410345" y="205173"/>
                  </a:lnTo>
                  <a:cubicBezTo>
                    <a:pt x="410345" y="318486"/>
                    <a:pt x="318486" y="410345"/>
                    <a:pt x="205173" y="410345"/>
                  </a:cubicBezTo>
                  <a:lnTo>
                    <a:pt x="205173" y="410345"/>
                  </a:lnTo>
                  <a:cubicBezTo>
                    <a:pt x="91859" y="410345"/>
                    <a:pt x="0" y="318486"/>
                    <a:pt x="0" y="205173"/>
                  </a:cubicBezTo>
                  <a:lnTo>
                    <a:pt x="0" y="205173"/>
                  </a:lnTo>
                  <a:cubicBezTo>
                    <a:pt x="0" y="91859"/>
                    <a:pt x="91859" y="0"/>
                    <a:pt x="205173" y="0"/>
                  </a:cubicBezTo>
                  <a:close/>
                </a:path>
              </a:pathLst>
            </a:custGeom>
            <a:solidFill>
              <a:srgbClr val="0C0C0C">
                <a:alpha val="19608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410345" cy="4484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439559" y="731520"/>
            <a:ext cx="2928803" cy="4665004"/>
            <a:chOff x="0" y="0"/>
            <a:chExt cx="4985027" cy="794016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102889"/>
              <a:ext cx="4985026" cy="7837273"/>
            </a:xfrm>
            <a:custGeom>
              <a:avLst/>
              <a:gdLst/>
              <a:ahLst/>
              <a:cxnLst/>
              <a:rect r="r" b="b" t="t" l="l"/>
              <a:pathLst>
                <a:path h="7837273" w="4985026">
                  <a:moveTo>
                    <a:pt x="4561985" y="11661"/>
                  </a:moveTo>
                  <a:lnTo>
                    <a:pt x="423041" y="1132389"/>
                  </a:lnTo>
                  <a:cubicBezTo>
                    <a:pt x="173371" y="1199994"/>
                    <a:pt x="0" y="1426553"/>
                    <a:pt x="0" y="1685214"/>
                  </a:cubicBezTo>
                  <a:lnTo>
                    <a:pt x="0" y="7398997"/>
                  </a:lnTo>
                  <a:cubicBezTo>
                    <a:pt x="0" y="7515235"/>
                    <a:pt x="46175" y="7626712"/>
                    <a:pt x="128368" y="7708905"/>
                  </a:cubicBezTo>
                  <a:cubicBezTo>
                    <a:pt x="210561" y="7791097"/>
                    <a:pt x="322038" y="7837273"/>
                    <a:pt x="438275" y="7837273"/>
                  </a:cubicBezTo>
                  <a:lnTo>
                    <a:pt x="4546751" y="7837273"/>
                  </a:lnTo>
                  <a:cubicBezTo>
                    <a:pt x="4662989" y="7837273"/>
                    <a:pt x="4774466" y="7791097"/>
                    <a:pt x="4856659" y="7708905"/>
                  </a:cubicBezTo>
                  <a:cubicBezTo>
                    <a:pt x="4938851" y="7626712"/>
                    <a:pt x="4985026" y="7515235"/>
                    <a:pt x="4985026" y="7398997"/>
                  </a:cubicBezTo>
                  <a:lnTo>
                    <a:pt x="4985026" y="335386"/>
                  </a:lnTo>
                  <a:cubicBezTo>
                    <a:pt x="4985026" y="230964"/>
                    <a:pt x="4936388" y="132499"/>
                    <a:pt x="4853460" y="69040"/>
                  </a:cubicBezTo>
                  <a:cubicBezTo>
                    <a:pt x="4770532" y="5580"/>
                    <a:pt x="4662778" y="-15632"/>
                    <a:pt x="4561985" y="11661"/>
                  </a:cubicBezTo>
                  <a:close/>
                </a:path>
              </a:pathLst>
            </a:custGeom>
            <a:blipFill>
              <a:blip r:embed="rId2"/>
              <a:stretch>
                <a:fillRect l="-157433" t="-1312" r="-86241" b="-4442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true" flipV="false" rot="0">
            <a:off x="7615424" y="5662601"/>
            <a:ext cx="2892428" cy="2077289"/>
          </a:xfrm>
          <a:custGeom>
            <a:avLst/>
            <a:gdLst/>
            <a:ahLst/>
            <a:cxnLst/>
            <a:rect r="r" b="b" t="t" l="l"/>
            <a:pathLst>
              <a:path h="2077289" w="2892428">
                <a:moveTo>
                  <a:pt x="2892428" y="0"/>
                </a:moveTo>
                <a:lnTo>
                  <a:pt x="0" y="0"/>
                </a:lnTo>
                <a:lnTo>
                  <a:pt x="0" y="2077289"/>
                </a:lnTo>
                <a:lnTo>
                  <a:pt x="2892428" y="2077289"/>
                </a:lnTo>
                <a:lnTo>
                  <a:pt x="289242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31520" y="916782"/>
            <a:ext cx="4810777" cy="664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800" spc="-240" b="true">
                <a:solidFill>
                  <a:srgbClr val="0C0C0C"/>
                </a:solidFill>
                <a:latin typeface="Arial Bold"/>
                <a:ea typeface="Arial Bold"/>
                <a:cs typeface="Arial Bold"/>
                <a:sym typeface="Arial Bold"/>
              </a:rPr>
              <a:t>Whatever you do: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247515" y="3433043"/>
            <a:ext cx="3902659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 confident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247515" y="4595937"/>
            <a:ext cx="3902659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 brief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247515" y="5798809"/>
            <a:ext cx="4192044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 sincere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83469" y="3459739"/>
            <a:ext cx="738159" cy="51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83469" y="4646895"/>
            <a:ext cx="738159" cy="51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83469" y="5834051"/>
            <a:ext cx="738159" cy="51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DAHAk37VBLM</dc:identifier>
  <dcterms:modified xsi:type="dcterms:W3CDTF">2011-08-01T06:04:30Z</dcterms:modified>
  <cp:revision>1</cp:revision>
  <dc:title>Better Speaker Impromptu Speaking</dc:title>
</cp:coreProperties>
</file>